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309" r:id="rId3"/>
    <p:sldId id="307" r:id="rId4"/>
    <p:sldId id="310" r:id="rId5"/>
    <p:sldId id="296" r:id="rId6"/>
    <p:sldId id="295" r:id="rId7"/>
    <p:sldId id="298" r:id="rId8"/>
    <p:sldId id="308" r:id="rId9"/>
    <p:sldId id="29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309"/>
            <p14:sldId id="307"/>
            <p14:sldId id="310"/>
            <p14:sldId id="296"/>
            <p14:sldId id="295"/>
            <p14:sldId id="298"/>
            <p14:sldId id="308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4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0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D95D4-C7A9-4139-B0E4-911BDA21C6B2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6EED8-8703-4D61-9F28-2909154A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2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6EED8-8703-4D61-9F28-2909154AA0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738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6328" y="2782895"/>
            <a:ext cx="4023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18. </a:t>
            </a:r>
            <a:r>
              <a:rPr lang="en-US" sz="3200" dirty="0">
                <a:solidFill>
                  <a:srgbClr val="003399"/>
                </a:solidFill>
              </a:rPr>
              <a:t>RAS_U2DVG_22-24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</a:rPr>
              <a:t>23-05-2019</a:t>
            </a:r>
            <a:endParaRPr lang="en-US" sz="16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3409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RAS_U2DVG_22-24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115" y="3018040"/>
            <a:ext cx="3665910" cy="16038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489" y="1319039"/>
            <a:ext cx="3633116" cy="9164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8527" y="1381197"/>
            <a:ext cx="1539586" cy="9593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7686" y="1369263"/>
            <a:ext cx="1677092" cy="9214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2473" y="2879147"/>
            <a:ext cx="3926292" cy="29896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268" y="2853786"/>
            <a:ext cx="4028469" cy="303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326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3409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RAS_U2DVG_22-24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634" y="3165590"/>
            <a:ext cx="4280361" cy="32102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388" y="514808"/>
            <a:ext cx="3399213" cy="219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69076" y="325480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RAS_U2DVG_22-24 Service Area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468" y="1504342"/>
            <a:ext cx="5142432" cy="438619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484445" y="1353364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3166876" y="2581741"/>
            <a:ext cx="1481962" cy="8297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6468522" y="1869908"/>
            <a:ext cx="3209" cy="372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8495607" y="2949043"/>
            <a:ext cx="1368" cy="5339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461451" y="2627306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5053378" y="1767813"/>
            <a:ext cx="1573563" cy="900114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6193684" y="5220393"/>
            <a:ext cx="1703407" cy="9975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5079572" y="4547576"/>
            <a:ext cx="1573563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3475214" y="2667869"/>
            <a:ext cx="115" cy="5695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8495607" y="3641374"/>
            <a:ext cx="1770" cy="3986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5082124" y="1737841"/>
            <a:ext cx="1554723" cy="884204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3217606" y="2868162"/>
            <a:ext cx="1481962" cy="8297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3473915" y="3569428"/>
            <a:ext cx="1299" cy="5270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451707" y="1393458"/>
            <a:ext cx="16501" cy="441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02583" y="5505980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450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534053" y="5197558"/>
            <a:ext cx="1207569" cy="70447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7655245" y="2797666"/>
            <a:ext cx="2238055" cy="12467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074558" y="3377070"/>
            <a:ext cx="2313917" cy="13346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8764900" y="3823855"/>
            <a:ext cx="744860" cy="51538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540055" y="2913726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186323" y="4044385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300</a:t>
            </a:r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7385811" y="3227580"/>
            <a:ext cx="1573563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7636973" y="3224775"/>
            <a:ext cx="1573563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794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201" y="1430916"/>
            <a:ext cx="5005871" cy="425499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5504957" y="3715789"/>
            <a:ext cx="2151065" cy="1875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6022" y="2501126"/>
            <a:ext cx="3728431" cy="242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08" y="1554865"/>
            <a:ext cx="5228660" cy="4139017"/>
          </a:xfrm>
          <a:prstGeom prst="rect">
            <a:avLst/>
          </a:prstGeom>
        </p:spPr>
      </p:pic>
      <p:cxnSp>
        <p:nvCxnSpPr>
          <p:cNvPr id="9" name="Straight Arrow Connector 8"/>
          <p:cNvCxnSpPr>
            <a:endCxn id="18" idx="1"/>
          </p:cNvCxnSpPr>
          <p:nvPr/>
        </p:nvCxnSpPr>
        <p:spPr>
          <a:xfrm flipV="1">
            <a:off x="5162204" y="1155156"/>
            <a:ext cx="3067396" cy="36412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20" idx="1"/>
          </p:cNvCxnSpPr>
          <p:nvPr/>
        </p:nvCxnSpPr>
        <p:spPr>
          <a:xfrm flipV="1">
            <a:off x="5045825" y="3208167"/>
            <a:ext cx="3183775" cy="193957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24" idx="1"/>
          </p:cNvCxnSpPr>
          <p:nvPr/>
        </p:nvCxnSpPr>
        <p:spPr>
          <a:xfrm flipV="1">
            <a:off x="4796443" y="5263912"/>
            <a:ext cx="3427616" cy="25418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245912"/>
            <a:ext cx="2466109" cy="181848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2285001"/>
            <a:ext cx="2466109" cy="184633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4059" y="4343480"/>
            <a:ext cx="2471650" cy="184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3259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RAS-M22U2DVG-E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504" y="988435"/>
            <a:ext cx="5386042" cy="49270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496" y="988435"/>
            <a:ext cx="5340932" cy="466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3259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RAS-M24U2DVG-E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8643" y="893256"/>
            <a:ext cx="5486746" cy="48121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828" y="893256"/>
            <a:ext cx="5226019" cy="481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986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1808</TotalTime>
  <Words>23</Words>
  <Application>Microsoft Office PowerPoint</Application>
  <PresentationFormat>Widescreen</PresentationFormat>
  <Paragraphs>22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DARSHAN D T</cp:lastModifiedBy>
  <cp:revision>351</cp:revision>
  <dcterms:created xsi:type="dcterms:W3CDTF">2016-10-06T10:26:47Z</dcterms:created>
  <dcterms:modified xsi:type="dcterms:W3CDTF">2019-05-29T04:37:15Z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897652dc-bf1d-4a57-ae3e-24a9b1846900</vt:lpwstr>
  </property>
  <property fmtid="{D5CDD505-2E9C-101B-9397-08002B2CF9AE}" pid="3" name="Classification">
    <vt:lpwstr>null</vt:lpwstr>
  </property>
  <property fmtid="{D5CDD505-2E9C-101B-9397-08002B2CF9AE}" pid="4" name="HCLClassification">
    <vt:lpwstr>null</vt:lpwstr>
  </property>
</Properties>
</file>