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90" r:id="rId3"/>
    <p:sldId id="307" r:id="rId4"/>
    <p:sldId id="293" r:id="rId5"/>
    <p:sldId id="296" r:id="rId6"/>
    <p:sldId id="295" r:id="rId7"/>
    <p:sldId id="298" r:id="rId8"/>
    <p:sldId id="308" r:id="rId9"/>
    <p:sldId id="309" r:id="rId10"/>
    <p:sldId id="29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293"/>
            <p14:sldId id="296"/>
            <p14:sldId id="295"/>
            <p14:sldId id="298"/>
            <p14:sldId id="308"/>
            <p14:sldId id="309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4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0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95D4-C7A9-4139-B0E4-911BDA21C6B2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EED8-8703-4D61-9F28-2909154A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EED8-8703-4D61-9F28-2909154AA0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4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6328" y="2782895"/>
            <a:ext cx="4023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16. </a:t>
            </a:r>
            <a:r>
              <a:rPr lang="en-US" sz="3200" dirty="0">
                <a:solidFill>
                  <a:srgbClr val="003399"/>
                </a:solidFill>
              </a:rPr>
              <a:t>RAS_U2DVG_07-13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</a:rPr>
              <a:t>23-05-2019</a:t>
            </a:r>
            <a:endParaRPr lang="en-US" sz="16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3409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RAS_U2DVG_07-13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918" y="2925299"/>
            <a:ext cx="2841048" cy="17547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927" y="1249075"/>
            <a:ext cx="2849791" cy="9382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0963" y="1215823"/>
            <a:ext cx="1721826" cy="1059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7848" y="2796367"/>
            <a:ext cx="3436100" cy="27956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7686" y="1286133"/>
            <a:ext cx="1677092" cy="9214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1650" y="2901272"/>
            <a:ext cx="3359034" cy="26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3409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RAS_U2DVG_07-13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700" y="3441901"/>
            <a:ext cx="3303097" cy="24899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796" y="629747"/>
            <a:ext cx="2584477" cy="225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6" y="325480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RAS_U2DVG_07-13 </a:t>
            </a:r>
            <a:r>
              <a:rPr lang="en-US" sz="3200" dirty="0" smtClean="0">
                <a:solidFill>
                  <a:srgbClr val="003399"/>
                </a:solidFill>
              </a:rPr>
              <a:t>Service </a:t>
            </a:r>
            <a:r>
              <a:rPr lang="en-US" sz="3200" dirty="0">
                <a:solidFill>
                  <a:srgbClr val="003399"/>
                </a:solidFill>
              </a:rPr>
              <a:t>Area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468" y="1504342"/>
            <a:ext cx="5142432" cy="438619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484445" y="1353364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3166876" y="2581741"/>
            <a:ext cx="1481962" cy="8297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468522" y="1869908"/>
            <a:ext cx="3209" cy="37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8495607" y="2949043"/>
            <a:ext cx="1368" cy="5339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461451" y="2627306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5053378" y="1767813"/>
            <a:ext cx="1573563" cy="90011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6193684" y="5220393"/>
            <a:ext cx="1703407" cy="9975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5079572" y="4547576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3475214" y="2667869"/>
            <a:ext cx="115" cy="5695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8495607" y="3641374"/>
            <a:ext cx="1770" cy="3986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082124" y="1737841"/>
            <a:ext cx="1554723" cy="88420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3217606" y="2868162"/>
            <a:ext cx="1481962" cy="8297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3473915" y="3569428"/>
            <a:ext cx="1299" cy="527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451707" y="1393458"/>
            <a:ext cx="16501" cy="441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02583" y="5505980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450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534053" y="5197558"/>
            <a:ext cx="1207569" cy="70447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7655245" y="2797666"/>
            <a:ext cx="2238055" cy="12467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074558" y="3377070"/>
            <a:ext cx="2313917" cy="13346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8764900" y="3823855"/>
            <a:ext cx="744860" cy="5153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540055" y="2913726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186323" y="4044385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</a:t>
            </a:r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7385811" y="3227580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7636973" y="3224775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05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645" y="1406323"/>
            <a:ext cx="4373510" cy="4246332"/>
          </a:xfrm>
          <a:prstGeom prst="rect">
            <a:avLst/>
          </a:prstGeom>
        </p:spPr>
      </p:pic>
      <p:cxnSp>
        <p:nvCxnSpPr>
          <p:cNvPr id="6" name="Straight Arrow Connector 5"/>
          <p:cNvCxnSpPr>
            <a:endCxn id="4" idx="1"/>
          </p:cNvCxnSpPr>
          <p:nvPr/>
        </p:nvCxnSpPr>
        <p:spPr>
          <a:xfrm flipV="1">
            <a:off x="4926531" y="3724841"/>
            <a:ext cx="2959130" cy="55431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661" y="2437106"/>
            <a:ext cx="3981536" cy="257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017" y="1363035"/>
            <a:ext cx="4310275" cy="4006734"/>
          </a:xfrm>
          <a:prstGeom prst="rect">
            <a:avLst/>
          </a:prstGeom>
        </p:spPr>
      </p:pic>
      <p:cxnSp>
        <p:nvCxnSpPr>
          <p:cNvPr id="9" name="Straight Arrow Connector 8"/>
          <p:cNvCxnSpPr>
            <a:endCxn id="7" idx="1"/>
          </p:cNvCxnSpPr>
          <p:nvPr/>
        </p:nvCxnSpPr>
        <p:spPr>
          <a:xfrm flipV="1">
            <a:off x="4521200" y="1106048"/>
            <a:ext cx="3181929" cy="307223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20" idx="1"/>
          </p:cNvCxnSpPr>
          <p:nvPr/>
        </p:nvCxnSpPr>
        <p:spPr>
          <a:xfrm flipV="1">
            <a:off x="4404822" y="3090824"/>
            <a:ext cx="3309905" cy="144767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23" idx="1"/>
          </p:cNvCxnSpPr>
          <p:nvPr/>
        </p:nvCxnSpPr>
        <p:spPr>
          <a:xfrm>
            <a:off x="4091709" y="4890401"/>
            <a:ext cx="3623018" cy="15475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129" y="208728"/>
            <a:ext cx="2524811" cy="179463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4727" y="2182909"/>
            <a:ext cx="2513213" cy="181583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4727" y="4153867"/>
            <a:ext cx="2513213" cy="178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259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RAS-M07U2DVG-E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665" y="893256"/>
            <a:ext cx="5604510" cy="51399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1997" y="893256"/>
            <a:ext cx="5289367" cy="462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259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RAS-M10U2DVG-E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63" y="967133"/>
            <a:ext cx="5471536" cy="49681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494" y="967133"/>
            <a:ext cx="5527421" cy="48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72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259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RAS-M13U2DVG-E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692" y="922662"/>
            <a:ext cx="5399059" cy="46967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" y="922662"/>
            <a:ext cx="5591873" cy="510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1911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1876</TotalTime>
  <Words>24</Words>
  <Application>Microsoft Office PowerPoint</Application>
  <PresentationFormat>Widescreen</PresentationFormat>
  <Paragraphs>23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382</cp:revision>
  <dcterms:created xsi:type="dcterms:W3CDTF">2016-10-06T10:26:47Z</dcterms:created>
  <dcterms:modified xsi:type="dcterms:W3CDTF">2019-05-29T05:30:05Z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897652dc-bf1d-4a57-ae3e-24a9b1846900</vt:lpwstr>
  </property>
  <property fmtid="{D5CDD505-2E9C-101B-9397-08002B2CF9AE}" pid="3" name="Classification">
    <vt:lpwstr>null</vt:lpwstr>
  </property>
</Properties>
</file>