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90" r:id="rId3"/>
    <p:sldId id="307" r:id="rId4"/>
    <p:sldId id="293" r:id="rId5"/>
    <p:sldId id="326" r:id="rId6"/>
    <p:sldId id="327" r:id="rId7"/>
    <p:sldId id="296" r:id="rId8"/>
    <p:sldId id="295" r:id="rId9"/>
    <p:sldId id="298" r:id="rId10"/>
    <p:sldId id="328" r:id="rId11"/>
    <p:sldId id="329" r:id="rId12"/>
    <p:sldId id="29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307"/>
            <p14:sldId id="293"/>
            <p14:sldId id="326"/>
            <p14:sldId id="327"/>
            <p14:sldId id="296"/>
            <p14:sldId id="295"/>
            <p14:sldId id="298"/>
            <p14:sldId id="328"/>
            <p14:sldId id="329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D95D4-C7A9-4139-B0E4-911BDA21C6B2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76EED8-8703-4D61-9F28-2909154AA0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612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76EED8-8703-4D61-9F28-2909154AA0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244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81671" y="3219123"/>
            <a:ext cx="35932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3399"/>
                </a:solidFill>
              </a:rPr>
              <a:t>RAS_N4KRVG_10-16</a:t>
            </a:r>
            <a:endParaRPr lang="en-US" sz="3200" dirty="0">
              <a:solidFill>
                <a:srgbClr val="0033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13-01-2021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84899" y="123923"/>
            <a:ext cx="33896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RAS-B13N4KVRG-E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DB615D-CD6A-45BC-8AEB-F16BD0201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995" y="708698"/>
            <a:ext cx="5661130" cy="54063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D63F7B-3055-4998-AD54-4386ABB3B2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143" y="708697"/>
            <a:ext cx="5323307" cy="540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21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84899" y="123923"/>
            <a:ext cx="33896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RAS-B16N4KVRG-E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15ED52-C47B-4C39-883B-E9EB08C89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88" y="708698"/>
            <a:ext cx="5630737" cy="54568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25F852-2A75-4A7B-9440-0F48A9E76B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875" y="708698"/>
            <a:ext cx="5353049" cy="545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253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610494" y="220897"/>
            <a:ext cx="35932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3399"/>
                </a:solidFill>
              </a:rPr>
              <a:t>RAS_N4KRVG_10-16</a:t>
            </a:r>
            <a:endParaRPr lang="en-US" sz="3200" dirty="0">
              <a:solidFill>
                <a:srgbClr val="003399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405BC1-D661-485F-BF97-617CEFDB1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047" y="3842706"/>
            <a:ext cx="4024314" cy="10970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A7AD989-74C3-49B4-A36B-D1459A8930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6744" y="1150700"/>
            <a:ext cx="4198511" cy="14835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B0A953-F838-4E3A-B532-6A3E73B69C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4168" y="1150700"/>
            <a:ext cx="1104801" cy="14305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97B13B8-2C8F-497C-B6BB-41E8643C1C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6350" y="1234753"/>
            <a:ext cx="1094975" cy="1351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A318F8A-586B-4293-A4E5-2028262758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34413" y="3429000"/>
            <a:ext cx="3095267" cy="270033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8B4754A-4502-476E-A241-A94BF56773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6401" y="3474352"/>
            <a:ext cx="2942753" cy="2684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5932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3399"/>
                </a:solidFill>
              </a:rPr>
              <a:t>RAS_N4KRVG_10-16</a:t>
            </a:r>
            <a:endParaRPr lang="en-US" sz="3200" dirty="0">
              <a:solidFill>
                <a:srgbClr val="003399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60C60A-1441-43ED-B0B4-DBD18E8BA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63" y="1110110"/>
            <a:ext cx="4082884" cy="22624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74B4D3-31BD-47D0-88B0-7A270354D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488" y="3875847"/>
            <a:ext cx="4167187" cy="24086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7D1C9B2-00FD-49CE-AC6A-6C0EC5C85C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3905" y="911066"/>
            <a:ext cx="1094046" cy="19240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84F5E9-3AD2-4080-8C9A-1807622779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8820" y="1590302"/>
            <a:ext cx="998285" cy="124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9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3E55526-CD62-4056-A971-65F3CE232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9323" y="1464564"/>
            <a:ext cx="5649788" cy="447612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003399"/>
                </a:solidFill>
              </a:rPr>
              <a:t>RAS_N4KRVG_10-16 </a:t>
            </a:r>
            <a:r>
              <a:rPr lang="en-US" sz="3200" dirty="0">
                <a:solidFill>
                  <a:srgbClr val="003399"/>
                </a:solidFill>
              </a:rPr>
              <a:t>_Service Area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3764AB6-4475-41D2-95A3-F3582FC0750F}"/>
              </a:ext>
            </a:extLst>
          </p:cNvPr>
          <p:cNvCxnSpPr>
            <a:cxnSpLocks/>
          </p:cNvCxnSpPr>
          <p:nvPr/>
        </p:nvCxnSpPr>
        <p:spPr>
          <a:xfrm>
            <a:off x="7877065" y="3448111"/>
            <a:ext cx="897913" cy="543696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20B1BBAE-072F-42E6-9709-986CECC5B3EB}"/>
              </a:ext>
            </a:extLst>
          </p:cNvPr>
          <p:cNvSpPr txBox="1"/>
          <p:nvPr/>
        </p:nvSpPr>
        <p:spPr>
          <a:xfrm rot="1802331">
            <a:off x="8199049" y="3353650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350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70ED2C8-826B-490D-A9F7-A39794605801}"/>
              </a:ext>
            </a:extLst>
          </p:cNvPr>
          <p:cNvCxnSpPr>
            <a:cxnSpLocks/>
          </p:cNvCxnSpPr>
          <p:nvPr/>
        </p:nvCxnSpPr>
        <p:spPr>
          <a:xfrm flipV="1">
            <a:off x="6787286" y="2962275"/>
            <a:ext cx="1499464" cy="8218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E56895D5-17DF-49C4-81AE-E0D2EF2CDA83}"/>
              </a:ext>
            </a:extLst>
          </p:cNvPr>
          <p:cNvCxnSpPr/>
          <p:nvPr/>
        </p:nvCxnSpPr>
        <p:spPr>
          <a:xfrm flipV="1">
            <a:off x="7659480" y="3576906"/>
            <a:ext cx="3209" cy="3724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F6C4FD9-0E14-460D-865C-309CB74F54B6}"/>
              </a:ext>
            </a:extLst>
          </p:cNvPr>
          <p:cNvCxnSpPr>
            <a:cxnSpLocks/>
          </p:cNvCxnSpPr>
          <p:nvPr/>
        </p:nvCxnSpPr>
        <p:spPr>
          <a:xfrm flipH="1">
            <a:off x="7655089" y="2797048"/>
            <a:ext cx="4391" cy="46324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1CEAEC28-B742-4920-AAE5-BA695BEEBC92}"/>
              </a:ext>
            </a:extLst>
          </p:cNvPr>
          <p:cNvSpPr txBox="1"/>
          <p:nvPr/>
        </p:nvSpPr>
        <p:spPr>
          <a:xfrm>
            <a:off x="7747275" y="2703675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73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F9F4B79-23C0-4BA9-91A0-46D898F8DE0E}"/>
              </a:ext>
            </a:extLst>
          </p:cNvPr>
          <p:cNvCxnSpPr/>
          <p:nvPr/>
        </p:nvCxnSpPr>
        <p:spPr>
          <a:xfrm flipV="1">
            <a:off x="7667284" y="3763106"/>
            <a:ext cx="1573563" cy="9001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4A11A24-2556-4CA1-AC75-9E961317DFB7}"/>
              </a:ext>
            </a:extLst>
          </p:cNvPr>
          <p:cNvCxnSpPr>
            <a:cxnSpLocks/>
          </p:cNvCxnSpPr>
          <p:nvPr/>
        </p:nvCxnSpPr>
        <p:spPr>
          <a:xfrm flipV="1">
            <a:off x="3737473" y="1792435"/>
            <a:ext cx="1350627" cy="7717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93BB783-5031-46DC-B6D7-A22BE782BE4C}"/>
              </a:ext>
            </a:extLst>
          </p:cNvPr>
          <p:cNvCxnSpPr>
            <a:cxnSpLocks/>
          </p:cNvCxnSpPr>
          <p:nvPr/>
        </p:nvCxnSpPr>
        <p:spPr>
          <a:xfrm flipV="1">
            <a:off x="2889584" y="1341015"/>
            <a:ext cx="1287959" cy="7345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44228766-CFD7-4105-BEAC-9A80B25A7D9D}"/>
              </a:ext>
            </a:extLst>
          </p:cNvPr>
          <p:cNvCxnSpPr>
            <a:cxnSpLocks/>
          </p:cNvCxnSpPr>
          <p:nvPr/>
        </p:nvCxnSpPr>
        <p:spPr>
          <a:xfrm>
            <a:off x="4022344" y="1429892"/>
            <a:ext cx="787781" cy="503683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78AC95F9-DE00-4D89-B10A-89CEA39F2142}"/>
              </a:ext>
            </a:extLst>
          </p:cNvPr>
          <p:cNvSpPr txBox="1"/>
          <p:nvPr/>
        </p:nvSpPr>
        <p:spPr>
          <a:xfrm rot="2228000">
            <a:off x="4367457" y="1379097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83D9CBED-C424-410C-B4BB-CB4688A14C33}"/>
              </a:ext>
            </a:extLst>
          </p:cNvPr>
          <p:cNvCxnSpPr>
            <a:cxnSpLocks/>
          </p:cNvCxnSpPr>
          <p:nvPr/>
        </p:nvCxnSpPr>
        <p:spPr>
          <a:xfrm flipV="1">
            <a:off x="6866908" y="3146745"/>
            <a:ext cx="1492372" cy="8450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93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dirty="0">
                <a:solidFill>
                  <a:srgbClr val="003399"/>
                </a:solidFill>
              </a:rPr>
              <a:t>RAS_N4KRVG_10-16</a:t>
            </a:r>
            <a:endParaRPr lang="en-US" sz="3200" dirty="0">
              <a:solidFill>
                <a:srgbClr val="003399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7230C67-ED09-4B7D-8E0B-EBE89F17F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7715" y="1484754"/>
            <a:ext cx="4461800" cy="35349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EB55FD-81C8-40B8-9F73-632AA531A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911" y="1987427"/>
            <a:ext cx="49911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93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dirty="0">
                <a:solidFill>
                  <a:srgbClr val="003399"/>
                </a:solidFill>
              </a:rPr>
              <a:t>RAS_N4KRVG_10-16</a:t>
            </a:r>
            <a:endParaRPr lang="en-US" sz="3200" dirty="0">
              <a:solidFill>
                <a:srgbClr val="003399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8C79C0-BBF8-41B2-84A9-A3603BC90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4338" y="1581150"/>
            <a:ext cx="3606737" cy="31465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FAD98C-E52D-45C6-A956-7492847F10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" y="2124075"/>
            <a:ext cx="50101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937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792882-C4E1-4AB2-A8BB-A5BC768F9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1500725"/>
            <a:ext cx="4228438" cy="436667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CBAB049-327A-4159-811A-C03529B75104}"/>
              </a:ext>
            </a:extLst>
          </p:cNvPr>
          <p:cNvCxnSpPr>
            <a:cxnSpLocks/>
            <a:endCxn id="5" idx="1"/>
          </p:cNvCxnSpPr>
          <p:nvPr/>
        </p:nvCxnSpPr>
        <p:spPr>
          <a:xfrm>
            <a:off x="3552825" y="3248025"/>
            <a:ext cx="3431272" cy="31519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37388994-0C1B-4D40-B6E6-A0C542154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4097" y="1762999"/>
            <a:ext cx="36766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C21C881-4F99-4708-B437-54C3A5B07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20" y="1870364"/>
            <a:ext cx="4640512" cy="38636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DE63A5E-194D-4067-B40A-8292DC294CBB}"/>
              </a:ext>
            </a:extLst>
          </p:cNvPr>
          <p:cNvCxnSpPr>
            <a:cxnSpLocks/>
          </p:cNvCxnSpPr>
          <p:nvPr/>
        </p:nvCxnSpPr>
        <p:spPr>
          <a:xfrm>
            <a:off x="4552950" y="3907318"/>
            <a:ext cx="3947896" cy="115998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94FD1A5-58B1-47D3-B500-598C5886E654}"/>
              </a:ext>
            </a:extLst>
          </p:cNvPr>
          <p:cNvCxnSpPr>
            <a:cxnSpLocks/>
          </p:cNvCxnSpPr>
          <p:nvPr/>
        </p:nvCxnSpPr>
        <p:spPr>
          <a:xfrm flipV="1">
            <a:off x="4800600" y="1990725"/>
            <a:ext cx="3700246" cy="181148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3A97044-78A7-4C91-AF7E-931B0FDC5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0846" y="260011"/>
            <a:ext cx="3030755" cy="300987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C4FC4FA-29FF-4F49-9E48-712286552D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0846" y="3476601"/>
            <a:ext cx="3030754" cy="285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84899" y="123923"/>
            <a:ext cx="33896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RAS-B10N4KVRG-E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D19C77-3182-481D-8F21-9D2013B607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98" y="708698"/>
            <a:ext cx="5634927" cy="53873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6BDB15-A09B-495F-BF1A-4A53D83CE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4162" y="708698"/>
            <a:ext cx="5176838" cy="538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2009</TotalTime>
  <Words>53</Words>
  <Application>Microsoft Office PowerPoint</Application>
  <PresentationFormat>Widescreen</PresentationFormat>
  <Paragraphs>25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409</cp:revision>
  <dcterms:created xsi:type="dcterms:W3CDTF">2016-10-06T10:26:47Z</dcterms:created>
  <dcterms:modified xsi:type="dcterms:W3CDTF">2021-01-13T06:01:01Z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897652dc-bf1d-4a57-ae3e-24a9b1846900</vt:lpwstr>
  </property>
  <property fmtid="{D5CDD505-2E9C-101B-9397-08002B2CF9AE}" pid="3" name="Classification">
    <vt:lpwstr>null</vt:lpwstr>
  </property>
  <property fmtid="{D5CDD505-2E9C-101B-9397-08002B2CF9AE}" pid="4" name="HCLClassification">
    <vt:lpwstr>HCL_Cla5s_1nt3rnal</vt:lpwstr>
  </property>
  <property fmtid="{D5CDD505-2E9C-101B-9397-08002B2CF9AE}" pid="5" name="HCL_Cla5s_D6">
    <vt:lpwstr>False</vt:lpwstr>
  </property>
  <property fmtid="{D5CDD505-2E9C-101B-9397-08002B2CF9AE}" pid="6" name="HCLClassD6">
    <vt:lpwstr>False</vt:lpwstr>
  </property>
</Properties>
</file>